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946" r:id="rId3"/>
    <p:sldId id="1239" r:id="rId4"/>
    <p:sldId id="1240" r:id="rId5"/>
    <p:sldId id="1241" r:id="rId6"/>
    <p:sldId id="1242" r:id="rId7"/>
    <p:sldId id="1243" r:id="rId8"/>
    <p:sldId id="1244" r:id="rId9"/>
    <p:sldId id="1276" r:id="rId10"/>
    <p:sldId id="1245" r:id="rId11"/>
    <p:sldId id="1246" r:id="rId12"/>
    <p:sldId id="1247" r:id="rId13"/>
    <p:sldId id="1248" r:id="rId14"/>
    <p:sldId id="1249" r:id="rId15"/>
    <p:sldId id="1250" r:id="rId16"/>
    <p:sldId id="1251" r:id="rId17"/>
    <p:sldId id="1252" r:id="rId18"/>
    <p:sldId id="1253" r:id="rId19"/>
    <p:sldId id="1255" r:id="rId20"/>
    <p:sldId id="1254" r:id="rId21"/>
    <p:sldId id="1256" r:id="rId22"/>
    <p:sldId id="1257" r:id="rId23"/>
    <p:sldId id="1259" r:id="rId24"/>
    <p:sldId id="1260" r:id="rId25"/>
    <p:sldId id="1261" r:id="rId26"/>
    <p:sldId id="1262" r:id="rId27"/>
    <p:sldId id="1263" r:id="rId28"/>
    <p:sldId id="1264" r:id="rId29"/>
    <p:sldId id="1265" r:id="rId30"/>
    <p:sldId id="1266" r:id="rId31"/>
    <p:sldId id="1267" r:id="rId32"/>
    <p:sldId id="1268" r:id="rId33"/>
    <p:sldId id="1270" r:id="rId34"/>
    <p:sldId id="1272" r:id="rId35"/>
    <p:sldId id="1273" r:id="rId36"/>
    <p:sldId id="1271" r:id="rId37"/>
    <p:sldId id="1274" r:id="rId38"/>
    <p:sldId id="1275" r:id="rId39"/>
    <p:sldId id="1277" r:id="rId4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D9"/>
    <a:srgbClr val="FFF4D5"/>
    <a:srgbClr val="FFF6DD"/>
    <a:srgbClr val="163856"/>
    <a:srgbClr val="FFF2CC"/>
    <a:srgbClr val="1F4E79"/>
    <a:srgbClr val="0B1C2B"/>
    <a:srgbClr val="ADB9CA"/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42" autoAdjust="0"/>
    <p:restoredTop sz="94660"/>
  </p:normalViewPr>
  <p:slideViewPr>
    <p:cSldViewPr snapToGrid="0">
      <p:cViewPr varScale="1">
        <p:scale>
          <a:sx n="94" d="100"/>
          <a:sy n="94" d="100"/>
        </p:scale>
        <p:origin x="58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18/10/2015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4046" y="2006070"/>
            <a:ext cx="8082644" cy="800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Repensar sua religião...</a:t>
            </a: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046" y="887564"/>
            <a:ext cx="8649954" cy="197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Tradição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religiosa e superstição não são sinônimos de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autêntica em Deus – </a:t>
            </a:r>
            <a:endParaRPr lang="pt-BR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Jo 5.1-16)</a:t>
            </a:r>
            <a:endParaRPr lang="pt-B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32"/>
          <a:stretch/>
        </p:blipFill>
        <p:spPr>
          <a:xfrm>
            <a:off x="-7952" y="3156857"/>
            <a:ext cx="9151951" cy="37011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029" y="2807451"/>
            <a:ext cx="8316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Um homem procura pela cura (tanque) – V5 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0307" y="3408885"/>
            <a:ext cx="8316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Jesus confirma sua esperança – V6-7 </a:t>
            </a:r>
            <a:endParaRPr lang="pt-BR" sz="32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7585" y="4002156"/>
            <a:ext cx="8316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Jesus ordena algo contra a tradição – V8-9 </a:t>
            </a:r>
            <a:endParaRPr lang="pt-BR" sz="32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863" y="4628083"/>
            <a:ext cx="8316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Os judeus ficaram irados com Jesus – V10 </a:t>
            </a:r>
            <a:endParaRPr lang="pt-BR" sz="32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141" y="5254011"/>
            <a:ext cx="8316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 homem curado, porque foi coagido entregou Jesus aos judeus  – V16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817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046" y="887564"/>
            <a:ext cx="8649954" cy="197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baseada no misticismo desconsidera       a pessoa de Cristo 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desonra  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Deus! </a:t>
            </a:r>
            <a:endParaRPr lang="pt-BR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(Jo 5.17-30)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32"/>
          <a:stretch/>
        </p:blipFill>
        <p:spPr>
          <a:xfrm>
            <a:off x="-7952" y="3156857"/>
            <a:ext cx="9151951" cy="37011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029" y="2807451"/>
            <a:ext cx="8316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Jesus afirma ser Deus – V17 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0307" y="3408885"/>
            <a:ext cx="8316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Os Judeus queriam matá-lo – V18 </a:t>
            </a:r>
            <a:endParaRPr lang="pt-BR" sz="32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7585" y="4002156"/>
            <a:ext cx="8316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Jesus os condena dizendo que não verão a obra do Pai  – V19</a:t>
            </a:r>
            <a:endParaRPr lang="pt-BR" sz="32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141" y="5025411"/>
            <a:ext cx="8871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verão a profundidade do amor de Deus  – V20</a:t>
            </a:r>
            <a:endParaRPr lang="pt-BR" sz="32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9419" y="5586024"/>
            <a:ext cx="8871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terão vida  – V21</a:t>
            </a:r>
            <a:endParaRPr lang="pt-BR" sz="3200" b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6698" y="6244609"/>
            <a:ext cx="8871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serão libertos do juízo  – V21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771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046" y="887564"/>
            <a:ext cx="8649954" cy="197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baseada no misticismo desconsidera       a pessoa de Cristo 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desonra  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Deus! </a:t>
            </a:r>
            <a:endParaRPr lang="pt-BR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(Jo 5.17-30)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32"/>
          <a:stretch/>
        </p:blipFill>
        <p:spPr>
          <a:xfrm>
            <a:off x="-7952" y="3156857"/>
            <a:ext cx="9151951" cy="37011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029" y="2807451"/>
            <a:ext cx="8316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Consequências quanto a vida eterna – V24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0307" y="3408885"/>
            <a:ext cx="8316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Consequências quanto a ressurreição, a salvação e o juízo – V25-27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304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046" y="887564"/>
            <a:ext cx="8649954" cy="194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autêntica vem da legitimidade do testemunho de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Jesus.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(Jo 5.31-36)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32"/>
          <a:stretch/>
        </p:blipFill>
        <p:spPr>
          <a:xfrm>
            <a:off x="-7952" y="3156857"/>
            <a:ext cx="9151951" cy="37011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029" y="2807451"/>
            <a:ext cx="8316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 testemunho de Jesus é autenticado por testemunhas fidedignas – V31-32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96192" y="3833427"/>
            <a:ext cx="69478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b="1" dirty="0" smtClean="0">
                <a:latin typeface="+mj-lt"/>
              </a:rPr>
              <a:t>Testemunho de Deus Pai – V31-32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b="1" dirty="0" smtClean="0">
                <a:latin typeface="+mj-lt"/>
              </a:rPr>
              <a:t>Testemunho de João Batista – V 33-34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68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046" y="887564"/>
            <a:ext cx="8649954" cy="194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autêntica vem da legitimidade do testemunho de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Jesus.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(Jo 5.31-36)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32"/>
          <a:stretch/>
        </p:blipFill>
        <p:spPr>
          <a:xfrm>
            <a:off x="-7952" y="3156857"/>
            <a:ext cx="9151951" cy="37011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029" y="2807451"/>
            <a:ext cx="8316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 testemunho de Jesus é autenticado pela sua graça (desejo em salvar) – V33-35</a:t>
            </a:r>
            <a:endParaRPr lang="pt-BR" sz="32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473" y="3980387"/>
            <a:ext cx="8316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 testemunho de Jesus é autenticado por sua divindade – V36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723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17"/>
          <p:cNvSpPr/>
          <p:nvPr/>
        </p:nvSpPr>
        <p:spPr>
          <a:xfrm>
            <a:off x="87872" y="1926858"/>
            <a:ext cx="8960304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5.37-47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109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046" y="887564"/>
            <a:ext cx="8649954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Tradição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religiosa e superstição não são sinônimos de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autêntica em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endParaRPr lang="pt-B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32"/>
          <a:stretch/>
        </p:blipFill>
        <p:spPr>
          <a:xfrm>
            <a:off x="-7952" y="3156857"/>
            <a:ext cx="9151951" cy="370114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94046" y="2291822"/>
            <a:ext cx="8649954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baseada no misticismo desconsidera       a pessoa de Cristo 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desonra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Deus! </a:t>
            </a:r>
            <a:endParaRPr lang="pt-BR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4046" y="3728736"/>
            <a:ext cx="8649954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autêntica vem da legitimidade do testemunho de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Jesus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4045" y="5219583"/>
            <a:ext cx="8649954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Andar perto das coisas de Deus não significa andar perto dEle!</a:t>
            </a:r>
            <a:endParaRPr lang="pt-B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02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28700"/>
            <a:ext cx="9144000" cy="5829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359227" y="2726053"/>
            <a:ext cx="8768443" cy="3204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Pai, que me enviou, esse mesmo é que tem dado testemunho de mim. Jamais tendes ouvido a sua voz, nem visto a sua forma.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38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Também não tendes a sua palavra permanente em vós, porque não credes naquele a quem ele enviou.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Examinais as Escrituras, porque julgais ter nelas a vida eterna, e são elas mesmas que testificam de mim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A triste realidade da religiosidade: </a:t>
            </a:r>
          </a:p>
        </p:txBody>
      </p:sp>
    </p:spTree>
    <p:extLst>
      <p:ext uri="{BB962C8B-B14F-4D97-AF65-F5344CB8AC3E}">
        <p14:creationId xmlns:p14="http://schemas.microsoft.com/office/powerpoint/2010/main" val="253719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28700"/>
            <a:ext cx="9144000" cy="5829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302811" y="2457448"/>
            <a:ext cx="8768443" cy="3204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Contudo, não quereis vir a mim para terdes vida.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Eu não aceito glória que vem dos homens;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sei, entretanto, que não tendes em vós o amor de Deus.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43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Eu vim em nome de meu Pai, e não me recebeis; se outro vier em seu próprio nome, certamente, o recebereis.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Como podeis crer, vós os que aceitais glória uns dos outros e, contudo, não procurais a glória que vem do Deus único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2837" y="1070639"/>
            <a:ext cx="8628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A condição natural da religiosidade:</a:t>
            </a:r>
          </a:p>
        </p:txBody>
      </p:sp>
    </p:spTree>
    <p:extLst>
      <p:ext uri="{BB962C8B-B14F-4D97-AF65-F5344CB8AC3E}">
        <p14:creationId xmlns:p14="http://schemas.microsoft.com/office/powerpoint/2010/main" val="152587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28700"/>
            <a:ext cx="9144000" cy="5829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232787" y="1779813"/>
            <a:ext cx="8768443" cy="2759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penseis que eu vos acusarei perante o Pai; quem vos acusa é Moisés, em quem tendes firmado a vossa confiança.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46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Porque, se, de fato, crêsseis em Moisés, também creríeis em mim; porquanto ele escreveu a meu respeito.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Se, porém, não credes nos seus escritos, como crereis nas minhas palavras?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2837" y="1070639"/>
            <a:ext cx="8628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Uma triste sentença:</a:t>
            </a:r>
          </a:p>
        </p:txBody>
      </p:sp>
    </p:spTree>
    <p:extLst>
      <p:ext uri="{BB962C8B-B14F-4D97-AF65-F5344CB8AC3E}">
        <p14:creationId xmlns:p14="http://schemas.microsoft.com/office/powerpoint/2010/main" val="222346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951" y="1590042"/>
            <a:ext cx="9097537" cy="377026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Andar perto das coisas de Deus não significa andar perto dEle! 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621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151664"/>
            <a:ext cx="9144000" cy="1706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372837" y="5301625"/>
            <a:ext cx="8768443" cy="1406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Pai, que me enviou, esse mesmo é que tem dado testemunho de mim. Jamais tendes ouvido a sua voz, nem visto a sua forma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82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151664"/>
            <a:ext cx="9144000" cy="1706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372837" y="5301625"/>
            <a:ext cx="8768443" cy="142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Pai, que me enviou, esse mesmo é que tem dado testemunho de mim.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Jamais tendes ouvido a sua voz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nem visto a sua forma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1447802" y="2407494"/>
            <a:ext cx="69287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4200" dirty="0" smtClean="0">
                <a:solidFill>
                  <a:srgbClr val="C00000"/>
                </a:solidFill>
              </a:rPr>
              <a:t>Nunca ouviram a voz de Deus.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694464" y="3265714"/>
            <a:ext cx="742950" cy="2481943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30349" y="2099340"/>
            <a:ext cx="8910931" cy="21717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07525" y="2220245"/>
            <a:ext cx="8833755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sz="2700" b="1" i="1" dirty="0" smtClean="0">
                <a:solidFill>
                  <a:srgbClr val="C00000"/>
                </a:solidFill>
                <a:latin typeface="+mj-lt"/>
                <a:ea typeface="Batang" panose="02030600000101010101" pitchFamily="18" charset="-127"/>
                <a:cs typeface="Andalus" panose="02020603050405020304" pitchFamily="18" charset="-78"/>
              </a:rPr>
              <a:t>Mt 13.15 -</a:t>
            </a:r>
            <a:r>
              <a:rPr lang="pt-BR" sz="2700" b="1" i="1" dirty="0" smtClean="0">
                <a:latin typeface="+mj-lt"/>
                <a:ea typeface="Batang" panose="02030600000101010101" pitchFamily="18" charset="-127"/>
                <a:cs typeface="Andalus" panose="02020603050405020304" pitchFamily="18" charset="-78"/>
              </a:rPr>
              <a:t> Porque o coração deste povo está endurecido, de mau grado ouviram com os ouvidos e fecharam os olhos; para não suceder que vejam com os olhos, ouçam com os ouvidos, entendam com o coração, se convertam e sejam curados.</a:t>
            </a:r>
          </a:p>
        </p:txBody>
      </p:sp>
    </p:spTree>
    <p:extLst>
      <p:ext uri="{BB962C8B-B14F-4D97-AF65-F5344CB8AC3E}">
        <p14:creationId xmlns:p14="http://schemas.microsoft.com/office/powerpoint/2010/main" val="108873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151664"/>
            <a:ext cx="9144000" cy="1706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372837" y="5301625"/>
            <a:ext cx="8768443" cy="1406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Pai, que me enviou, esse mesmo é que tem dado testemunho de mim. Jamais tendes ouvido a sua voz, nem visto a sua forma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</p:spTree>
    <p:extLst>
      <p:ext uri="{BB962C8B-B14F-4D97-AF65-F5344CB8AC3E}">
        <p14:creationId xmlns:p14="http://schemas.microsoft.com/office/powerpoint/2010/main" val="271832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151664"/>
            <a:ext cx="9144000" cy="1706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372837" y="5301625"/>
            <a:ext cx="8768443" cy="1406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O Pai, que me enviou, esse mesmo é que tem dado testemunho de mim. Jamais tendes ouvido a sua voz,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nem visto a sua forma</a:t>
            </a:r>
            <a:r>
              <a:rPr lang="pt-BR" sz="2700" b="1" u="sng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b="1" u="sng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1447802" y="2407494"/>
            <a:ext cx="69287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4200" dirty="0" smtClean="0">
                <a:solidFill>
                  <a:srgbClr val="C00000"/>
                </a:solidFill>
              </a:rPr>
              <a:t>Não sabem como Deus age.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694464" y="3265715"/>
            <a:ext cx="3380015" cy="261257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55336" y="2221681"/>
            <a:ext cx="8984410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232512" y="2342587"/>
            <a:ext cx="8833755" cy="21698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BR" sz="2700" b="1" i="1" dirty="0" smtClean="0">
                <a:solidFill>
                  <a:srgbClr val="C00000"/>
                </a:solidFill>
                <a:latin typeface="+mj-lt"/>
                <a:ea typeface="Batang" panose="02030600000101010101" pitchFamily="18" charset="-127"/>
                <a:cs typeface="Andalus" panose="02020603050405020304" pitchFamily="18" charset="-78"/>
              </a:rPr>
              <a:t>Os 11.2-3 -</a:t>
            </a:r>
            <a:r>
              <a:rPr lang="pt-BR" sz="2700" b="1" i="1" dirty="0" smtClean="0">
                <a:latin typeface="+mj-lt"/>
                <a:ea typeface="Batang" panose="02030600000101010101" pitchFamily="18" charset="-127"/>
                <a:cs typeface="Andalus" panose="02020603050405020304" pitchFamily="18" charset="-78"/>
              </a:rPr>
              <a:t>  Quanto mais eu os chamava, tanto mais se iam da minha presença; sacrificavam a baalins e queimavam incenso às imagens de escultura. </a:t>
            </a:r>
          </a:p>
          <a:p>
            <a:r>
              <a:rPr lang="pt-BR" sz="2700" b="1" i="1" dirty="0" smtClean="0">
                <a:latin typeface="+mj-lt"/>
                <a:ea typeface="Batang" panose="02030600000101010101" pitchFamily="18" charset="-127"/>
                <a:cs typeface="Andalus" panose="02020603050405020304" pitchFamily="18" charset="-78"/>
              </a:rPr>
              <a:t>Todavia, eu ensinei a andar a Efraim; tomei-os nos meus braços, mas não atinaram que eu os curava.</a:t>
            </a:r>
          </a:p>
        </p:txBody>
      </p:sp>
    </p:spTree>
    <p:extLst>
      <p:ext uri="{BB962C8B-B14F-4D97-AF65-F5344CB8AC3E}">
        <p14:creationId xmlns:p14="http://schemas.microsoft.com/office/powerpoint/2010/main" val="244610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282293"/>
            <a:ext cx="9144000" cy="15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420463" y="5525283"/>
            <a:ext cx="8768443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38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Também não tendes a sua palavra permanente em vós, porque não credes naquele a quem ele enviou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56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282293"/>
            <a:ext cx="9144000" cy="15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420463" y="5525283"/>
            <a:ext cx="8768443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38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Também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tendes a sua palavra permanente em vós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porque não credes naquele a quem ele enviou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"/>
          <p:cNvSpPr/>
          <p:nvPr/>
        </p:nvSpPr>
        <p:spPr>
          <a:xfrm>
            <a:off x="0" y="2664205"/>
            <a:ext cx="91439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200" dirty="0" smtClean="0">
                <a:solidFill>
                  <a:srgbClr val="C00000"/>
                </a:solidFill>
              </a:rPr>
              <a:t>Sem integridade. Sem espiritualidade.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4376058" y="3378126"/>
            <a:ext cx="1355271" cy="2238903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00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486400"/>
            <a:ext cx="9144000" cy="1371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427265" y="5663505"/>
            <a:ext cx="8768443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Examinais as Escrituras, porque julgais ter nelas a vida eterna, e são elas mesmas que testificam de mim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</p:spTree>
    <p:extLst>
      <p:ext uri="{BB962C8B-B14F-4D97-AF65-F5344CB8AC3E}">
        <p14:creationId xmlns:p14="http://schemas.microsoft.com/office/powerpoint/2010/main" val="34702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486400"/>
            <a:ext cx="9144000" cy="1371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427265" y="5663505"/>
            <a:ext cx="8768443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Examinais as Escrituras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porque julgais ter nelas a vida eterna, e </a:t>
            </a:r>
            <a:r>
              <a:rPr lang="pt-BR" sz="2700" b="1" u="sng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são elas mesmas que testificam de mim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-103205" y="3160025"/>
            <a:ext cx="91439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200" dirty="0" smtClean="0">
                <a:solidFill>
                  <a:srgbClr val="C00000"/>
                </a:solidFill>
              </a:rPr>
              <a:t>Escolheram o que crer. Sem submissão.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056376" y="3739132"/>
            <a:ext cx="511417" cy="210588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56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5461906"/>
            <a:ext cx="9144000" cy="1396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ctangle 14"/>
          <p:cNvSpPr/>
          <p:nvPr/>
        </p:nvSpPr>
        <p:spPr>
          <a:xfrm>
            <a:off x="359233" y="5759264"/>
            <a:ext cx="8768443" cy="536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Contudo,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quereis vir a mim para terdes vida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344150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7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4800600"/>
            <a:ext cx="9144000" cy="2057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  <p:sp>
        <p:nvSpPr>
          <p:cNvPr id="18" name="Rectangle 17"/>
          <p:cNvSpPr/>
          <p:nvPr/>
        </p:nvSpPr>
        <p:spPr>
          <a:xfrm>
            <a:off x="270154" y="4955721"/>
            <a:ext cx="8768443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Eu não aceito glória que vem dos homens;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sei, entretanto, que não tendes em vós o amor de Deus.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43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Eu vim em nome de meu Pai, e não me recebeis; se outro vier em seu próprio nome, certamente, o recebereis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11728" y="1272027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V.2 – Deseja o caminho do homem (41-43)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193266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4800600"/>
            <a:ext cx="9144000" cy="2057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  <p:sp>
        <p:nvSpPr>
          <p:cNvPr id="18" name="Rectangle 17"/>
          <p:cNvSpPr/>
          <p:nvPr/>
        </p:nvSpPr>
        <p:spPr>
          <a:xfrm>
            <a:off x="270154" y="4955721"/>
            <a:ext cx="8768443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Eu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aceito glória que vem dos homens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sei, entretanto, que não tendes em vós o amor de Deus.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43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Eu vim em nome de meu Pai, e não me recebeis; se outro vier em seu próprio nome, certamente, o recebereis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11728" y="1272027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V.2 – Deseja o caminho do homem (41-43)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110544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4800600"/>
            <a:ext cx="9144000" cy="2057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  <p:sp>
        <p:nvSpPr>
          <p:cNvPr id="18" name="Rectangle 17"/>
          <p:cNvSpPr/>
          <p:nvPr/>
        </p:nvSpPr>
        <p:spPr>
          <a:xfrm>
            <a:off x="270154" y="4955721"/>
            <a:ext cx="8768443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Eu não aceito glória que vem dos homens;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sei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entretanto, que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tendes em vós o amor de Deus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43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Eu vim em nome de meu Pai, e não me recebeis; se outro vier em seu próprio nome, certamente, o recebereis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11728" y="1272027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V.2 – Deseja o caminho do homem (41-43)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11785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4800600"/>
            <a:ext cx="9144000" cy="2057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  <p:sp>
        <p:nvSpPr>
          <p:cNvPr id="18" name="Rectangle 17"/>
          <p:cNvSpPr/>
          <p:nvPr/>
        </p:nvSpPr>
        <p:spPr>
          <a:xfrm>
            <a:off x="270154" y="4955721"/>
            <a:ext cx="8768443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Eu não aceito glória que vem dos homens;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sei, entretanto, que não tendes em vós o amor de Deus.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43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Eu vim em nome de meu Pai, e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me recebeis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se outro vier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 seu próprio nome, certamente, o recebereis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11728" y="1272027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V.2 – Deseja o caminho do homem (41-43)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41793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311728" y="1272027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V.2 – Deseja o caminho do homem (41-43)</a:t>
            </a:r>
            <a:endParaRPr lang="pt-BR" sz="3500" i="1" dirty="0"/>
          </a:p>
        </p:txBody>
      </p:sp>
      <p:sp>
        <p:nvSpPr>
          <p:cNvPr id="15" name="Rectangle 14"/>
          <p:cNvSpPr/>
          <p:nvPr/>
        </p:nvSpPr>
        <p:spPr>
          <a:xfrm>
            <a:off x="0" y="5216978"/>
            <a:ext cx="9144000" cy="1641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78318" y="5662946"/>
            <a:ext cx="8768443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Como podeis crer, vós os que aceitais glória uns dos outros e, contudo, não procurais a glória que vem do Deus único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17171" y="1873462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V.3 – Deseja a glória dos homens (44)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308490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311728" y="1272027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V.2 – Deseja o caminho do homem (41-43)</a:t>
            </a:r>
            <a:endParaRPr lang="pt-BR" sz="3500" i="1" dirty="0"/>
          </a:p>
        </p:txBody>
      </p:sp>
      <p:sp>
        <p:nvSpPr>
          <p:cNvPr id="15" name="Rectangle 14"/>
          <p:cNvSpPr/>
          <p:nvPr/>
        </p:nvSpPr>
        <p:spPr>
          <a:xfrm>
            <a:off x="0" y="5216978"/>
            <a:ext cx="9144000" cy="1641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78318" y="5662946"/>
            <a:ext cx="8768443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Como podeis crer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vós os que aceitais glória uns dos outros e, contudo, não procurais a glória que vem do Deus único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17171" y="1873462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V.3 – Deseja a glória dos homens (44)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212293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311728" y="1272027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V.2 – Deseja o caminho do homem (41-43)</a:t>
            </a:r>
            <a:endParaRPr lang="pt-BR" sz="3500" i="1" dirty="0"/>
          </a:p>
        </p:txBody>
      </p:sp>
      <p:sp>
        <p:nvSpPr>
          <p:cNvPr id="15" name="Rectangle 14"/>
          <p:cNvSpPr/>
          <p:nvPr/>
        </p:nvSpPr>
        <p:spPr>
          <a:xfrm>
            <a:off x="0" y="5216978"/>
            <a:ext cx="9144000" cy="1641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78318" y="5662946"/>
            <a:ext cx="8768443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Como podeis crer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vós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os que aceitais glória uns dos outros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e, contudo, não procurais a glória que vem do Deus único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17171" y="1873462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V.3 – Deseja a glória dos homens (44)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5829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7325" y="547648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"/>
          <p:cNvSpPr txBox="1"/>
          <p:nvPr/>
        </p:nvSpPr>
        <p:spPr>
          <a:xfrm>
            <a:off x="1306286" y="711412"/>
            <a:ext cx="7527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V.1 – Não deseja a Jesus (40)</a:t>
            </a:r>
            <a:endParaRPr lang="pt-BR" sz="35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311728" y="1272027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V.2 – Deseja o caminho do homem (41-43)</a:t>
            </a:r>
            <a:endParaRPr lang="pt-BR" sz="3500" i="1" dirty="0"/>
          </a:p>
        </p:txBody>
      </p:sp>
      <p:sp>
        <p:nvSpPr>
          <p:cNvPr id="15" name="Rectangle 14"/>
          <p:cNvSpPr/>
          <p:nvPr/>
        </p:nvSpPr>
        <p:spPr>
          <a:xfrm>
            <a:off x="0" y="5216978"/>
            <a:ext cx="9144000" cy="1641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/>
          <p:cNvSpPr/>
          <p:nvPr/>
        </p:nvSpPr>
        <p:spPr>
          <a:xfrm>
            <a:off x="278318" y="5662946"/>
            <a:ext cx="8768443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Como podeis crer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vós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os que aceitais glória uns dos outros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e, contudo, </a:t>
            </a:r>
            <a:r>
              <a:rPr lang="pt-BR" sz="2700" b="1" u="sng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procurais a glória que vem do Deus único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17171" y="1873462"/>
            <a:ext cx="7832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V.3 – Deseja a glória dos homens (44)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211418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951" y="1590042"/>
            <a:ext cx="9097537" cy="377026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Andar perto das coisas de Deus não significa andar perto dEle! 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84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8" name="Retângulo 1"/>
          <p:cNvSpPr/>
          <p:nvPr/>
        </p:nvSpPr>
        <p:spPr>
          <a:xfrm>
            <a:off x="359232" y="3457326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833256"/>
            <a:ext cx="9144000" cy="202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ctangle 22"/>
          <p:cNvSpPr/>
          <p:nvPr/>
        </p:nvSpPr>
        <p:spPr>
          <a:xfrm>
            <a:off x="359232" y="4941284"/>
            <a:ext cx="8768443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penseis que eu vos acusarei perante o Pai; quem vos acusa é Moisés, em quem tendes firmado a vossa confiança.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46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Porque, se, de fato, crêsseis em Moisés, também creríeis em mim; porquanto ele escreveu a meu respeito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25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 animBg="1"/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8" name="Retângulo 1"/>
          <p:cNvSpPr/>
          <p:nvPr/>
        </p:nvSpPr>
        <p:spPr>
          <a:xfrm>
            <a:off x="359232" y="3457326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833256"/>
            <a:ext cx="9144000" cy="202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ctangle 22"/>
          <p:cNvSpPr/>
          <p:nvPr/>
        </p:nvSpPr>
        <p:spPr>
          <a:xfrm>
            <a:off x="359232" y="4941284"/>
            <a:ext cx="8768443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penseis que eu vos acusarei perante o Pai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quem vos acusa é Moisés, em quem tendes firmado a vossa confiança.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46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Porque, se, de fato, crêsseis em Moisés, também creríeis em mim; porquanto ele escreveu a meu respeito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7325" y="8169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TextBox 24"/>
          <p:cNvSpPr txBox="1"/>
          <p:nvPr/>
        </p:nvSpPr>
        <p:spPr>
          <a:xfrm>
            <a:off x="1306286" y="171933"/>
            <a:ext cx="75274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– Serão condenados pelo mesmo Deus que acreditam ser o salvador. 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411449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8" name="Retângulo 1"/>
          <p:cNvSpPr/>
          <p:nvPr/>
        </p:nvSpPr>
        <p:spPr>
          <a:xfrm>
            <a:off x="359232" y="3457326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833256"/>
            <a:ext cx="9144000" cy="202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ctangle 22"/>
          <p:cNvSpPr/>
          <p:nvPr/>
        </p:nvSpPr>
        <p:spPr>
          <a:xfrm>
            <a:off x="359232" y="4941284"/>
            <a:ext cx="8768443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penseis que eu vos acusarei perante o Pai;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quem vos acusa é Moisés, em quem tendes firmado a vossa confiança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46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Porque, se, de fato, crêsseis em Moisés, também creríeis em mim; porquanto ele escreveu a meu respeito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7325" y="8169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TextBox 24"/>
          <p:cNvSpPr txBox="1"/>
          <p:nvPr/>
        </p:nvSpPr>
        <p:spPr>
          <a:xfrm>
            <a:off x="1306286" y="171933"/>
            <a:ext cx="75274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– Serão condenados pelo mesmo Deus que acreditam ser o salvador. 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138597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8" name="Retângulo 1"/>
          <p:cNvSpPr/>
          <p:nvPr/>
        </p:nvSpPr>
        <p:spPr>
          <a:xfrm>
            <a:off x="359232" y="3457326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833256"/>
            <a:ext cx="9144000" cy="202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ctangle 22"/>
          <p:cNvSpPr/>
          <p:nvPr/>
        </p:nvSpPr>
        <p:spPr>
          <a:xfrm>
            <a:off x="359232" y="4941284"/>
            <a:ext cx="8768443" cy="187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penseis que eu vos acusarei perante o Pai; quem vos acusa é Moisés, em quem tendes firmado a vossa confiança.</a:t>
            </a:r>
            <a:endParaRPr lang="pt-BR" sz="2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46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Porque,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se, de fato, crêsseis em Moisés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também creríeis em mim;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porquanto ele escreveu a meu respeito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7325" y="8169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TextBox 24"/>
          <p:cNvSpPr txBox="1"/>
          <p:nvPr/>
        </p:nvSpPr>
        <p:spPr>
          <a:xfrm>
            <a:off x="1306286" y="171933"/>
            <a:ext cx="75274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– Serão condenados pelo mesmo Deus que acreditam ser o salvador. </a:t>
            </a:r>
            <a:endParaRPr lang="pt-BR" sz="3500" i="1" dirty="0"/>
          </a:p>
        </p:txBody>
      </p:sp>
    </p:spTree>
    <p:extLst>
      <p:ext uri="{BB962C8B-B14F-4D97-AF65-F5344CB8AC3E}">
        <p14:creationId xmlns:p14="http://schemas.microsoft.com/office/powerpoint/2010/main" val="139327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8" name="Retângulo 1"/>
          <p:cNvSpPr/>
          <p:nvPr/>
        </p:nvSpPr>
        <p:spPr>
          <a:xfrm>
            <a:off x="359232" y="3457326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833256"/>
            <a:ext cx="9144000" cy="202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ctangle 23"/>
          <p:cNvSpPr/>
          <p:nvPr/>
        </p:nvSpPr>
        <p:spPr>
          <a:xfrm>
            <a:off x="397325" y="8169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TextBox 24"/>
          <p:cNvSpPr txBox="1"/>
          <p:nvPr/>
        </p:nvSpPr>
        <p:spPr>
          <a:xfrm>
            <a:off x="1306286" y="171933"/>
            <a:ext cx="75274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– Serão condenados pelo mesmo Deus que acreditam ser o salvador. </a:t>
            </a:r>
            <a:endParaRPr lang="pt-BR" sz="3500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306286" y="1368896"/>
            <a:ext cx="78322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– Condenados pela mesma Palavra que acreditam seguir.</a:t>
            </a:r>
            <a:endParaRPr lang="pt-BR" sz="3500" i="1" dirty="0"/>
          </a:p>
        </p:txBody>
      </p:sp>
      <p:sp>
        <p:nvSpPr>
          <p:cNvPr id="15" name="Rectangle 14"/>
          <p:cNvSpPr/>
          <p:nvPr/>
        </p:nvSpPr>
        <p:spPr>
          <a:xfrm>
            <a:off x="420462" y="5463809"/>
            <a:ext cx="8768443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47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Se, porém, não credes nos seus escritos, como crereis nas minhas palavras?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9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 voz de Deus (37a). </a:t>
            </a:r>
          </a:p>
        </p:txBody>
      </p:sp>
      <p:sp>
        <p:nvSpPr>
          <p:cNvPr id="10" name="Retângulo 1"/>
          <p:cNvSpPr/>
          <p:nvPr/>
        </p:nvSpPr>
        <p:spPr>
          <a:xfrm>
            <a:off x="370117" y="1525117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Conhecimento de Deus (37b). </a:t>
            </a:r>
          </a:p>
        </p:txBody>
      </p:sp>
      <p:sp>
        <p:nvSpPr>
          <p:cNvPr id="8" name="Retângulo 1"/>
          <p:cNvSpPr/>
          <p:nvPr/>
        </p:nvSpPr>
        <p:spPr>
          <a:xfrm>
            <a:off x="359233" y="201225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Viver com Deus (38). 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4675" y="2491221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IV – Submissão à Deus (39). 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1955" y="298651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V – Caminho natural do homem (40-44). </a:t>
            </a:r>
          </a:p>
        </p:txBody>
      </p:sp>
      <p:sp>
        <p:nvSpPr>
          <p:cNvPr id="18" name="Retângulo 1"/>
          <p:cNvSpPr/>
          <p:nvPr/>
        </p:nvSpPr>
        <p:spPr>
          <a:xfrm>
            <a:off x="359232" y="3457326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833256"/>
            <a:ext cx="9144000" cy="202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ctangle 23"/>
          <p:cNvSpPr/>
          <p:nvPr/>
        </p:nvSpPr>
        <p:spPr>
          <a:xfrm>
            <a:off x="397325" y="8169"/>
            <a:ext cx="8748035" cy="24918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TextBox 24"/>
          <p:cNvSpPr txBox="1"/>
          <p:nvPr/>
        </p:nvSpPr>
        <p:spPr>
          <a:xfrm>
            <a:off x="1306286" y="171933"/>
            <a:ext cx="75274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– Serão condenados pelo mesmo Deus que acreditam ser o salvador. </a:t>
            </a:r>
            <a:endParaRPr lang="pt-BR" sz="3500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306286" y="1368896"/>
            <a:ext cx="78322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– Condenados pela mesma Palavra que acreditam seguir.</a:t>
            </a:r>
            <a:endParaRPr lang="pt-BR" sz="3500" i="1" dirty="0"/>
          </a:p>
        </p:txBody>
      </p:sp>
      <p:sp>
        <p:nvSpPr>
          <p:cNvPr id="15" name="Rectangle 14"/>
          <p:cNvSpPr/>
          <p:nvPr/>
        </p:nvSpPr>
        <p:spPr>
          <a:xfrm>
            <a:off x="420462" y="5463809"/>
            <a:ext cx="8768443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47</a:t>
            </a:r>
            <a:r>
              <a:rPr lang="pt-BR" sz="27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Se, porém,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não credes nos seus escritos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700" b="1" u="sng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como crereis nas minhas palavras</a:t>
            </a:r>
            <a:r>
              <a:rPr lang="pt-BR" sz="27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28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ADVERTÊNCIAS À RELIGIOSIDADE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951" y="1590042"/>
            <a:ext cx="9097537" cy="377026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Andar perto das coisas de Deus não significa andar </a:t>
            </a:r>
            <a:r>
              <a:rPr lang="pt-BR" sz="6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perto dEle! 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408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31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046" y="887564"/>
            <a:ext cx="8649954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Tradição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religiosa e superstição não são sinônimos de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autêntica em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endParaRPr lang="pt-B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32"/>
          <a:stretch/>
        </p:blipFill>
        <p:spPr>
          <a:xfrm>
            <a:off x="-7952" y="3156857"/>
            <a:ext cx="9151951" cy="370114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94046" y="2291822"/>
            <a:ext cx="8649954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baseada no misticismo desconsidera       a pessoa de Cristo 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desonra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Deus! </a:t>
            </a:r>
            <a:endParaRPr lang="pt-BR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4046" y="3728736"/>
            <a:ext cx="8649954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 fé autêntica vem da legitimidade do testemunho de 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Jesus</a:t>
            </a: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4045" y="5219583"/>
            <a:ext cx="8649954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Andar perto das coisas de Deus não significa andar perto dEle!</a:t>
            </a:r>
            <a:endParaRPr lang="pt-B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93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5936</TotalTime>
  <Words>2787</Words>
  <Application>Microsoft Office PowerPoint</Application>
  <PresentationFormat>On-screen Show (4:3)</PresentationFormat>
  <Paragraphs>283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Batang</vt:lpstr>
      <vt:lpstr>Andalus</vt:lpstr>
      <vt:lpstr>Arial</vt:lpstr>
      <vt:lpstr>Calibri</vt:lpstr>
      <vt:lpstr>Calibri Light</vt:lpstr>
      <vt:lpstr>Century Gothic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482</cp:revision>
  <dcterms:created xsi:type="dcterms:W3CDTF">2015-02-28T18:51:08Z</dcterms:created>
  <dcterms:modified xsi:type="dcterms:W3CDTF">2015-10-18T19:34:56Z</dcterms:modified>
</cp:coreProperties>
</file>